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6" d="100"/>
          <a:sy n="7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5F5F99F-A2ED-5149-9388-D2F8B122ED72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6B623B-4DC7-9F43-8E4D-7845820094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6477000" cy="458114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Bellringer</a:t>
            </a:r>
            <a:r>
              <a:rPr lang="en-US" sz="3200" dirty="0" smtClean="0"/>
              <a:t>:  In what ways did the British control the economy and people of the American Colonies?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Steps to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7/8,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All the rights of tea sales were given to one British company, taking away rights of American merchants</a:t>
            </a:r>
          </a:p>
          <a:p>
            <a:r>
              <a:rPr lang="en-US" dirty="0" smtClean="0"/>
              <a:t>Tea was boycotted by the colonists</a:t>
            </a:r>
            <a:endParaRPr lang="en-US" dirty="0"/>
          </a:p>
        </p:txBody>
      </p:sp>
      <p:pic>
        <p:nvPicPr>
          <p:cNvPr id="7" name="Content Placeholder 6" descr="evt1009251822001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35139"/>
            <a:ext cx="3352800" cy="48732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In Boston, the Sons of Liberty dressed as Mohawk Natives, went on a British Tea Ship, and threw it all overboard.</a:t>
            </a:r>
            <a:endParaRPr lang="en-US" dirty="0"/>
          </a:p>
        </p:txBody>
      </p:sp>
      <p:pic>
        <p:nvPicPr>
          <p:cNvPr id="5" name="Content Placeholder 4" descr="Boston_Tea_Party_Currier_color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62343"/>
            <a:ext cx="4231688" cy="25525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Intolerable Acts</a:t>
            </a:r>
            <a:endParaRPr lang="en-US" dirty="0"/>
          </a:p>
        </p:txBody>
      </p:sp>
      <p:pic>
        <p:nvPicPr>
          <p:cNvPr id="5" name="Content Placeholder 4" descr="the-tea-act-illustrat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81291"/>
            <a:ext cx="4098925" cy="26224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Britain decided to punish Massachusetts for the Tea Party and make a statement to the other colonies</a:t>
            </a:r>
          </a:p>
          <a:p>
            <a:r>
              <a:rPr lang="en-US" dirty="0" smtClean="0"/>
              <a:t>No ships could leave the harbors, the government was taken over by Britain</a:t>
            </a:r>
          </a:p>
          <a:p>
            <a:r>
              <a:rPr lang="en-US" dirty="0" smtClean="0"/>
              <a:t>Colonists knew this wouldn’t happen to any town in Britain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meeting of delegates from all of the colonies</a:t>
            </a:r>
          </a:p>
          <a:p>
            <a:r>
              <a:rPr lang="en-US" dirty="0" smtClean="0"/>
              <a:t>All men had different opinions on how to achieve one goal, freedom</a:t>
            </a:r>
          </a:p>
          <a:p>
            <a:r>
              <a:rPr lang="en-US" dirty="0" smtClean="0"/>
              <a:t>Dent shipments to Massachusetts</a:t>
            </a:r>
          </a:p>
          <a:p>
            <a:r>
              <a:rPr lang="en-US" dirty="0" smtClean="0"/>
              <a:t>Formed Militias to fight the Intolerable Acts </a:t>
            </a:r>
            <a:endParaRPr lang="en-US" dirty="0"/>
          </a:p>
        </p:txBody>
      </p:sp>
      <p:pic>
        <p:nvPicPr>
          <p:cNvPr id="5" name="Content Placeholder 4" descr="continentalcongre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33600"/>
            <a:ext cx="4387096" cy="274506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pic>
        <p:nvPicPr>
          <p:cNvPr id="5" name="Content Placeholder 4" descr="trumbull-larg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730" y="2209801"/>
            <a:ext cx="4207195" cy="26956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4038600" cy="4056062"/>
          </a:xfrm>
        </p:spPr>
        <p:txBody>
          <a:bodyPr/>
          <a:lstStyle/>
          <a:p>
            <a:r>
              <a:rPr lang="en-US" dirty="0" smtClean="0"/>
              <a:t>Written by the First Continental Congress</a:t>
            </a:r>
          </a:p>
          <a:p>
            <a:r>
              <a:rPr lang="en-US" dirty="0" smtClean="0"/>
              <a:t>Outlined the rights they believed colonists should have and their problems with the British Parliament </a:t>
            </a:r>
          </a:p>
          <a:p>
            <a:r>
              <a:rPr lang="en-US" dirty="0" smtClean="0"/>
              <a:t>Was sent to King George III</a:t>
            </a:r>
          </a:p>
          <a:p>
            <a:r>
              <a:rPr lang="en-US" dirty="0" smtClean="0"/>
              <a:t>Revolution was on the horizon!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British want to settle a fort in the Ohio River Valley but find French there already. War begins.</a:t>
            </a:r>
          </a:p>
          <a:p>
            <a:r>
              <a:rPr lang="en-US" dirty="0" smtClean="0"/>
              <a:t>War spreads to Europe.</a:t>
            </a:r>
          </a:p>
          <a:p>
            <a:r>
              <a:rPr lang="en-US" dirty="0" smtClean="0"/>
              <a:t>British won the war and the French lost all colonies in N. America.</a:t>
            </a:r>
          </a:p>
          <a:p>
            <a:r>
              <a:rPr lang="en-US" dirty="0" smtClean="0"/>
              <a:t>But at what cost?</a:t>
            </a:r>
            <a:endParaRPr lang="en-US" dirty="0"/>
          </a:p>
        </p:txBody>
      </p:sp>
      <p:pic>
        <p:nvPicPr>
          <p:cNvPr id="5" name="Content Placeholder 4" descr="before-after-french-and-indian-war-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43924"/>
            <a:ext cx="3565525" cy="26384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1763</a:t>
            </a:r>
            <a:endParaRPr lang="en-US" dirty="0"/>
          </a:p>
        </p:txBody>
      </p:sp>
      <p:pic>
        <p:nvPicPr>
          <p:cNvPr id="5" name="Content Placeholder 4" descr="Map17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709486"/>
            <a:ext cx="3810000" cy="36161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colonists wanted to move to the new claimed lands</a:t>
            </a:r>
          </a:p>
          <a:p>
            <a:r>
              <a:rPr lang="en-US" dirty="0" smtClean="0"/>
              <a:t>Britain could not govern the land and said no to settlements west of the Appalachian </a:t>
            </a:r>
            <a:r>
              <a:rPr lang="en-US" dirty="0" err="1" smtClean="0"/>
              <a:t>Mtns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angered colonists who wanted to settle the land.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Class Citizens?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 in England, the people knew little about the colonies</a:t>
            </a:r>
          </a:p>
          <a:p>
            <a:r>
              <a:rPr lang="en-US" dirty="0" smtClean="0"/>
              <a:t>Many thought the colonists could not care for themselves and were lower class citizens</a:t>
            </a:r>
          </a:p>
          <a:p>
            <a:r>
              <a:rPr lang="en-US" dirty="0" smtClean="0"/>
              <a:t>Colonists wanted the same rights as Englishmen</a:t>
            </a:r>
            <a:endParaRPr lang="en-US" dirty="0"/>
          </a:p>
        </p:txBody>
      </p:sp>
      <p:pic>
        <p:nvPicPr>
          <p:cNvPr id="5" name="Content Placeholder 4" descr="servants-colonists-amer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57400"/>
            <a:ext cx="4210639" cy="295829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r>
              <a:rPr lang="en-US" dirty="0" smtClean="0"/>
              <a:t>Taxation Without Representation</a:t>
            </a:r>
            <a:endParaRPr lang="en-US" dirty="0"/>
          </a:p>
        </p:txBody>
      </p:sp>
      <p:pic>
        <p:nvPicPr>
          <p:cNvPr id="5" name="Content Placeholder 4" descr="nota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132" y="1735139"/>
            <a:ext cx="3456780" cy="34567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Assemblies governed the colonies until after the French &amp; Indian War</a:t>
            </a:r>
          </a:p>
          <a:p>
            <a:r>
              <a:rPr lang="en-US" dirty="0" smtClean="0"/>
              <a:t>Britain now wanted to tax the colonies but would not give them representation in Parliament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England taxes the colonies directly for the first time</a:t>
            </a:r>
          </a:p>
          <a:p>
            <a:r>
              <a:rPr lang="en-US" dirty="0" smtClean="0"/>
              <a:t>Many colonists did not feel as though England could tax them like this</a:t>
            </a:r>
          </a:p>
          <a:p>
            <a:r>
              <a:rPr lang="en-US" dirty="0" smtClean="0"/>
              <a:t>British goods were boycotted until stamps were ignored and it was repealed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39285"/>
            <a:ext cx="3565525" cy="20477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Charles Townshend believed that without taxes, the colonists would see the British as soft</a:t>
            </a:r>
          </a:p>
          <a:p>
            <a:r>
              <a:rPr lang="en-US" dirty="0" smtClean="0"/>
              <a:t>These are a series of new taxes and laws</a:t>
            </a:r>
            <a:endParaRPr lang="en-US" dirty="0"/>
          </a:p>
        </p:txBody>
      </p:sp>
      <p:pic>
        <p:nvPicPr>
          <p:cNvPr id="5" name="Content Placeholder 4" descr="tar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38080"/>
            <a:ext cx="3565525" cy="20501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Quartering Act</a:t>
            </a:r>
            <a:endParaRPr lang="en-US" dirty="0"/>
          </a:p>
        </p:txBody>
      </p:sp>
      <p:pic>
        <p:nvPicPr>
          <p:cNvPr id="5" name="Content Placeholder 4" descr="fo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286000"/>
            <a:ext cx="4251326" cy="31884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Many British soldiers were sent to colonies to maintain order</a:t>
            </a:r>
          </a:p>
          <a:p>
            <a:r>
              <a:rPr lang="en-US" dirty="0" smtClean="0"/>
              <a:t>This act allowed them to stay in any colonist’s home without their permission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British soldiers in the colonies did not think highly of the colonists, and vise versa.</a:t>
            </a:r>
          </a:p>
          <a:p>
            <a:r>
              <a:rPr lang="en-US" dirty="0" smtClean="0"/>
              <a:t>Soldiers patrolled the streets of angry colonists</a:t>
            </a:r>
          </a:p>
          <a:p>
            <a:r>
              <a:rPr lang="en-US" dirty="0" smtClean="0"/>
              <a:t>5 colonists died after British soldiers fired into a crowed when they were taunted</a:t>
            </a:r>
            <a:endParaRPr lang="en-US" dirty="0"/>
          </a:p>
        </p:txBody>
      </p:sp>
      <p:pic>
        <p:nvPicPr>
          <p:cNvPr id="5" name="Content Placeholder 4" descr="boston-massac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33600"/>
            <a:ext cx="4175697" cy="284361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484</TotalTime>
  <Words>483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Inkwell</vt:lpstr>
      <vt:lpstr>  Bellringer:  In what ways did the British control the economy and people of the American Colonies?    The Steps to Revolution</vt:lpstr>
      <vt:lpstr>French and Indian War</vt:lpstr>
      <vt:lpstr>Proclamation of 1763</vt:lpstr>
      <vt:lpstr>2nd Class Citizens?</vt:lpstr>
      <vt:lpstr>Taxation Without Representation</vt:lpstr>
      <vt:lpstr>Stamp Act</vt:lpstr>
      <vt:lpstr>Townshend Acts</vt:lpstr>
      <vt:lpstr>Quartering Act</vt:lpstr>
      <vt:lpstr>Boston Massacre </vt:lpstr>
      <vt:lpstr>Tea Act</vt:lpstr>
      <vt:lpstr>Tea Party</vt:lpstr>
      <vt:lpstr>Intolerable Acts</vt:lpstr>
      <vt:lpstr>Continental Congress</vt:lpstr>
      <vt:lpstr>Declaration of Independence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Bellringer:  In what ways did the British control the economy and people of the American Colonies?    The Steps to Revolution</dc:title>
  <dc:creator>Cory Hurst</dc:creator>
  <cp:lastModifiedBy>Cory Hurst</cp:lastModifiedBy>
  <cp:revision>14</cp:revision>
  <dcterms:created xsi:type="dcterms:W3CDTF">2013-10-06T10:38:17Z</dcterms:created>
  <dcterms:modified xsi:type="dcterms:W3CDTF">2013-10-06T18:43:15Z</dcterms:modified>
</cp:coreProperties>
</file>